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2F373FC-E236-4B4D-B64B-5CC2073F5999}">
          <p14:sldIdLst>
            <p14:sldId id="256"/>
            <p14:sldId id="257"/>
            <p14:sldId id="258"/>
          </p14:sldIdLst>
        </p14:section>
        <p14:section name="Untitled Section" id="{9C28CBD9-F946-439F-90BD-046D1694CE52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9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87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0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1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4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70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46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83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29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57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3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4224-6D08-484A-AAD8-B3F7FEA8084C}" type="datetimeFigureOut">
              <a:rPr lang="en-US" smtClean="0"/>
              <a:t>5/23/2012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B6AFD-81C7-49A7-BF86-274ABF17D56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43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Different  fuels.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Billy Arn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8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Oil is a good source of fuel. </a:t>
            </a:r>
            <a:br>
              <a:rPr lang="en-US" dirty="0" smtClean="0"/>
            </a:br>
            <a:r>
              <a:rPr lang="en-US" dirty="0" smtClean="0"/>
              <a:t>But it will run out before long.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-6934200"/>
            <a:ext cx="6400800" cy="990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72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of the fossil fuels that will run out is coal.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Coal takes a long time to form. It is also a major cause for pollution in the united states.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344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Coal can produce more than 21.3 tons of co2.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222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gas is another form of fuel that will run out soon.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8077200"/>
            <a:ext cx="6400800" cy="45720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04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663568"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final fuel I will talk about is solar. Now we have been using solar energy for a long time and we have many different ways of using it. The only  way is solar panels, and  we use it all the time.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457200" y="7543799"/>
            <a:ext cx="8229600" cy="914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4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117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Different  fuels. </vt:lpstr>
      <vt:lpstr>Oil is a good source of fuel.  But it will run out before long.</vt:lpstr>
      <vt:lpstr>One of the fossil fuels that will run out is coal. </vt:lpstr>
      <vt:lpstr>Coal can produce more than 21.3 tons of co2.</vt:lpstr>
      <vt:lpstr>Natural gas is another form of fuel that will run out soon.</vt:lpstr>
      <vt:lpstr>The final fuel I will talk about is solar. Now we have been using solar energy for a long time and we have many different ways of using it. The only  way is solar panels, and  we use it all the time.</vt:lpstr>
    </vt:vector>
  </TitlesOfParts>
  <Company>San Antonio Independent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 fuels.</dc:title>
  <dc:creator>BILLY ARN</dc:creator>
  <cp:lastModifiedBy>BILLY ARN</cp:lastModifiedBy>
  <cp:revision>3</cp:revision>
  <dcterms:created xsi:type="dcterms:W3CDTF">2012-05-23T14:11:53Z</dcterms:created>
  <dcterms:modified xsi:type="dcterms:W3CDTF">2012-05-23T14:40:23Z</dcterms:modified>
</cp:coreProperties>
</file>